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9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8F0A7-A87C-440E-BB97-1078FF1BC3C7}" type="datetimeFigureOut">
              <a:rPr lang="en-US" smtClean="0"/>
              <a:t>11/30/2014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E1C01C-795B-4E47-98E7-0A0AB2CD7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55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124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F3FA-BF0E-4254-9DDF-55E7A65A7E2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877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33169-3AC4-4F14-8D49-A7173FE41F3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282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D1DC-1E7B-4FFF-9CAE-5CBD123C826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63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601-B1C6-46B8-A0D1-0684737DCAB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269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A3B62-AC5F-4E40-AB17-5FD87D90F38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51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9FF30-A015-4FAD-A55C-8B36DBADD04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098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AA78-4A41-4C18-9DB8-0FE4119E01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14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7E45-DC6A-44E7-8D9C-92ECC39313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262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93F04-BC9D-4000-A1AE-99EE934627A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83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1D7D-4EFC-48BE-B76D-7551EA9DAD9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497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B702-9013-4740-A30E-E1124676642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365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82F29-1839-4DC2-B45F-1AC18A5833A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937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4" y="399760"/>
            <a:ext cx="4711700" cy="2464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9600" y="228601"/>
            <a:ext cx="8331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</a:rPr>
              <a:t>25. </a:t>
            </a:r>
            <a:r>
              <a:rPr lang="en-US" sz="1600" dirty="0">
                <a:solidFill>
                  <a:prstClr val="black"/>
                </a:solidFill>
              </a:rPr>
              <a:t>The graph of a function is shown below.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3142" y="2971800"/>
            <a:ext cx="8026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</a:rPr>
              <a:t>Which value is not in the range of the function</a:t>
            </a:r>
            <a:r>
              <a:rPr lang="en-US" sz="1600" dirty="0">
                <a:solidFill>
                  <a:prstClr val="black"/>
                </a:solidFill>
              </a:rPr>
              <a:t>?</a:t>
            </a:r>
          </a:p>
          <a:p>
            <a:endParaRPr lang="en-US" sz="1600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lphaUcPeriod"/>
            </a:pPr>
            <a:r>
              <a:rPr lang="en-US" sz="1600" dirty="0">
                <a:solidFill>
                  <a:prstClr val="black"/>
                </a:solidFill>
              </a:rPr>
              <a:t>0</a:t>
            </a:r>
          </a:p>
          <a:p>
            <a:endParaRPr lang="en-US" sz="1600" dirty="0">
              <a:solidFill>
                <a:prstClr val="black"/>
              </a:solidFill>
            </a:endParaRPr>
          </a:p>
          <a:p>
            <a:r>
              <a:rPr lang="en-US" sz="1600" dirty="0">
                <a:solidFill>
                  <a:prstClr val="black"/>
                </a:solidFill>
              </a:rPr>
              <a:t>B</a:t>
            </a:r>
            <a:r>
              <a:rPr lang="en-US" sz="1600" dirty="0">
                <a:solidFill>
                  <a:prstClr val="black"/>
                </a:solidFill>
              </a:rPr>
              <a:t>.   3</a:t>
            </a:r>
          </a:p>
          <a:p>
            <a:endParaRPr lang="en-US" sz="1600" dirty="0">
              <a:solidFill>
                <a:prstClr val="black"/>
              </a:solidFill>
            </a:endParaRPr>
          </a:p>
          <a:p>
            <a:r>
              <a:rPr lang="en-US" sz="1600" dirty="0">
                <a:solidFill>
                  <a:prstClr val="black"/>
                </a:solidFill>
              </a:rPr>
              <a:t>C</a:t>
            </a:r>
            <a:r>
              <a:rPr lang="en-US" sz="1600" dirty="0">
                <a:solidFill>
                  <a:prstClr val="black"/>
                </a:solidFill>
              </a:rPr>
              <a:t>.   4</a:t>
            </a:r>
          </a:p>
          <a:p>
            <a:endParaRPr lang="en-US" sz="1600" dirty="0">
              <a:solidFill>
                <a:prstClr val="black"/>
              </a:solidFill>
            </a:endParaRPr>
          </a:p>
          <a:p>
            <a:r>
              <a:rPr lang="en-US" sz="1600" dirty="0">
                <a:solidFill>
                  <a:prstClr val="black"/>
                </a:solidFill>
              </a:rPr>
              <a:t>D. </a:t>
            </a:r>
            <a:r>
              <a:rPr lang="en-US" sz="1600" dirty="0">
                <a:solidFill>
                  <a:prstClr val="black"/>
                </a:solidFill>
              </a:rPr>
              <a:t>  5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</p:spPr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662659" y="2284799"/>
            <a:ext cx="495593" cy="1136893"/>
          </a:xfrm>
          <a:prstGeom prst="rect">
            <a:avLst/>
          </a:prstGeom>
          <a:solidFill>
            <a:srgbClr val="BF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000" b="1" spc="-300" dirty="0">
                <a:solidFill>
                  <a:prstClr val="white"/>
                </a:solidFill>
              </a:rPr>
              <a:t>Module </a:t>
            </a:r>
            <a:r>
              <a:rPr lang="en-US" sz="1000" b="1" spc="-300" dirty="0">
                <a:solidFill>
                  <a:prstClr val="white"/>
                </a:solidFill>
              </a:rPr>
              <a:t>2</a:t>
            </a:r>
            <a:endParaRPr lang="en-US" sz="1000" b="1" spc="-300" dirty="0">
              <a:solidFill>
                <a:prstClr val="white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609601" y="3567443"/>
            <a:ext cx="381499" cy="191286"/>
          </a:xfrm>
          <a:custGeom>
            <a:avLst/>
            <a:gdLst>
              <a:gd name="connsiteX0" fmla="*/ 130733 w 614777"/>
              <a:gd name="connsiteY0" fmla="*/ 329895 h 531888"/>
              <a:gd name="connsiteX1" fmla="*/ 308863 w 614777"/>
              <a:gd name="connsiteY1" fmla="*/ 531776 h 531888"/>
              <a:gd name="connsiteX2" fmla="*/ 605746 w 614777"/>
              <a:gd name="connsiteY2" fmla="*/ 353646 h 531888"/>
              <a:gd name="connsiteX3" fmla="*/ 498868 w 614777"/>
              <a:gd name="connsiteY3" fmla="*/ 44888 h 531888"/>
              <a:gd name="connsiteX4" fmla="*/ 106982 w 614777"/>
              <a:gd name="connsiteY4" fmla="*/ 33012 h 531888"/>
              <a:gd name="connsiteX5" fmla="*/ 104 w 614777"/>
              <a:gd name="connsiteY5" fmla="*/ 341771 h 531888"/>
              <a:gd name="connsiteX6" fmla="*/ 118858 w 614777"/>
              <a:gd name="connsiteY6" fmla="*/ 424898 h 53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777" h="531888">
                <a:moveTo>
                  <a:pt x="130733" y="329895"/>
                </a:moveTo>
                <a:cubicBezTo>
                  <a:pt x="180213" y="428856"/>
                  <a:pt x="229694" y="527818"/>
                  <a:pt x="308863" y="531776"/>
                </a:cubicBezTo>
                <a:cubicBezTo>
                  <a:pt x="388032" y="535735"/>
                  <a:pt x="574079" y="434794"/>
                  <a:pt x="605746" y="353646"/>
                </a:cubicBezTo>
                <a:cubicBezTo>
                  <a:pt x="637413" y="272498"/>
                  <a:pt x="581995" y="98327"/>
                  <a:pt x="498868" y="44888"/>
                </a:cubicBezTo>
                <a:cubicBezTo>
                  <a:pt x="415741" y="-8551"/>
                  <a:pt x="190109" y="-16468"/>
                  <a:pt x="106982" y="33012"/>
                </a:cubicBezTo>
                <a:cubicBezTo>
                  <a:pt x="23855" y="82492"/>
                  <a:pt x="-1875" y="276457"/>
                  <a:pt x="104" y="341771"/>
                </a:cubicBezTo>
                <a:cubicBezTo>
                  <a:pt x="2083" y="407085"/>
                  <a:pt x="118858" y="424898"/>
                  <a:pt x="118858" y="424898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36</Words>
  <Application>Microsoft Office PowerPoint</Application>
  <PresentationFormat>On-screen Show 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Harris</dc:creator>
  <cp:lastModifiedBy>Harris</cp:lastModifiedBy>
  <cp:revision>2</cp:revision>
  <dcterms:created xsi:type="dcterms:W3CDTF">2014-12-01T01:49:16Z</dcterms:created>
  <dcterms:modified xsi:type="dcterms:W3CDTF">2014-12-01T01:52:05Z</dcterms:modified>
</cp:coreProperties>
</file>